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64" r:id="rId3"/>
    <p:sldId id="267" r:id="rId4"/>
    <p:sldId id="268" r:id="rId5"/>
    <p:sldId id="271" r:id="rId6"/>
    <p:sldId id="269" r:id="rId7"/>
    <p:sldId id="289" r:id="rId8"/>
    <p:sldId id="290" r:id="rId9"/>
    <p:sldId id="273" r:id="rId10"/>
    <p:sldId id="265" r:id="rId11"/>
    <p:sldId id="274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95" r:id="rId21"/>
    <p:sldId id="286" r:id="rId22"/>
    <p:sldId id="287" r:id="rId23"/>
    <p:sldId id="292" r:id="rId24"/>
    <p:sldId id="293" r:id="rId25"/>
    <p:sldId id="294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3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CF286-5BA2-4447-B2CB-D23E1CFA043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003D8-7FC4-4545-BDAC-8A202E6CF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3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0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1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5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5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635A6-2D54-F546-A7BD-D281148557AC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28B87-1918-3644-BDF8-3DE6119A3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tif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0.tiff"/><Relationship Id="rId5" Type="http://schemas.openxmlformats.org/officeDocument/2006/relationships/image" Target="../media/image37.tiff"/><Relationship Id="rId6" Type="http://schemas.openxmlformats.org/officeDocument/2006/relationships/image" Target="../media/image2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tiff"/><Relationship Id="rId1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2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43.tiff"/><Relationship Id="rId8" Type="http://schemas.openxmlformats.org/officeDocument/2006/relationships/image" Target="../media/image23.png"/><Relationship Id="rId9" Type="http://schemas.openxmlformats.org/officeDocument/2006/relationships/image" Target="../media/image44.tiff"/><Relationship Id="rId10" Type="http://schemas.openxmlformats.org/officeDocument/2006/relationships/image" Target="../media/image4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activities/hello-world/" TargetMode="External"/><Relationship Id="rId4" Type="http://schemas.openxmlformats.org/officeDocument/2006/relationships/hyperlink" Target="http://www.freepik.com/" TargetMode="External"/><Relationship Id="rId5" Type="http://schemas.openxmlformats.org/officeDocument/2006/relationships/hyperlink" Target="http://www.flaticon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br.com/when-we-first-met-when-did-uncle-ben-first-say-with-great-power-comes-great-responsibili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8813" y="4131016"/>
            <a:ext cx="10278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O que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é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DevOps? </a:t>
            </a:r>
            <a:b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</a:b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Uma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abordagem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prática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com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Bluemix</a:t>
            </a:r>
            <a:endParaRPr lang="en-US" sz="4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7685" y="5460722"/>
            <a:ext cx="293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paulocavoto@br.ibm.com</a:t>
            </a:r>
            <a:endParaRPr lang="en-US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7258" y="787471"/>
            <a:ext cx="5898670" cy="5478417"/>
            <a:chOff x="6588136" y="442698"/>
            <a:chExt cx="5201920" cy="52019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136" y="442698"/>
              <a:ext cx="5201920" cy="520192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3339" r="26902" b="10338"/>
            <a:stretch/>
          </p:blipFill>
          <p:spPr>
            <a:xfrm>
              <a:off x="7360192" y="1350423"/>
              <a:ext cx="3657808" cy="2636962"/>
            </a:xfrm>
            <a:prstGeom prst="rect">
              <a:avLst/>
            </a:prstGeom>
          </p:spPr>
        </p:pic>
      </p:grpSp>
      <p:sp>
        <p:nvSpPr>
          <p:cNvPr id="6" name="Double Bracket 5"/>
          <p:cNvSpPr/>
          <p:nvPr/>
        </p:nvSpPr>
        <p:spPr>
          <a:xfrm>
            <a:off x="6400800" y="1743444"/>
            <a:ext cx="5536367" cy="160059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7739" y="2035911"/>
            <a:ext cx="53960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Mas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ontem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estava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funcionando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professora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,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eu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juro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!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É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uma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dessas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versões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aqui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mr-IN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2000" dirty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vou</a:t>
            </a:r>
            <a:r>
              <a:rPr lang="en-US" sz="2000" dirty="0" smtClean="0"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achar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16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86" y="2711604"/>
            <a:ext cx="841093" cy="6991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57956" y="4215120"/>
            <a:ext cx="153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Controle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Versão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24186" y="2630296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/>
              <a:t>+</a:t>
            </a:r>
            <a:endParaRPr lang="en-US" sz="5000" b="1" dirty="0"/>
          </a:p>
        </p:txBody>
      </p:sp>
      <p:sp>
        <p:nvSpPr>
          <p:cNvPr id="29" name="Rectangle 28"/>
          <p:cNvSpPr/>
          <p:nvPr/>
        </p:nvSpPr>
        <p:spPr>
          <a:xfrm>
            <a:off x="2389120" y="4369008"/>
            <a:ext cx="703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IDE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120" y="2662618"/>
            <a:ext cx="797130" cy="7971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026157" y="845418"/>
            <a:ext cx="18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Demo!</a:t>
            </a:r>
            <a:endParaRPr lang="en-US" sz="4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3888" y="5986272"/>
            <a:ext cx="113730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smtClean="0"/>
              <a:t>https://</a:t>
            </a:r>
            <a:r>
              <a:rPr lang="en-US" sz="5000" dirty="0" err="1" smtClean="0"/>
              <a:t>github.com</a:t>
            </a:r>
            <a:r>
              <a:rPr lang="en-US" sz="5000" dirty="0" smtClean="0"/>
              <a:t>/cavoto/</a:t>
            </a:r>
            <a:r>
              <a:rPr lang="en-US" sz="5000" dirty="0" err="1" smtClean="0"/>
              <a:t>justanexample</a:t>
            </a:r>
            <a:endParaRPr lang="en-US" sz="5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15" y="2735282"/>
            <a:ext cx="2372355" cy="5562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/>
          <p:cNvSpPr/>
          <p:nvPr/>
        </p:nvSpPr>
        <p:spPr>
          <a:xfrm>
            <a:off x="8090666" y="4369008"/>
            <a:ext cx="1761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Automação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44815" y="2582533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/>
              <a:t>+</a:t>
            </a:r>
            <a:endParaRPr lang="en-US" sz="5000" b="1" dirty="0"/>
          </a:p>
        </p:txBody>
      </p:sp>
      <p:sp>
        <p:nvSpPr>
          <p:cNvPr id="23" name="Rectangle 22"/>
          <p:cNvSpPr/>
          <p:nvPr/>
        </p:nvSpPr>
        <p:spPr>
          <a:xfrm>
            <a:off x="10032254" y="77684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7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032254" y="77684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3888" y="5986272"/>
            <a:ext cx="113730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smtClean="0"/>
              <a:t>https://</a:t>
            </a:r>
            <a:r>
              <a:rPr lang="en-US" sz="5000" dirty="0" err="1" smtClean="0"/>
              <a:t>github.com</a:t>
            </a:r>
            <a:r>
              <a:rPr lang="en-US" sz="5000" dirty="0" smtClean="0"/>
              <a:t>/cavoto/</a:t>
            </a:r>
            <a:r>
              <a:rPr lang="en-US" sz="5000" dirty="0" err="1" smtClean="0"/>
              <a:t>justanexample</a:t>
            </a:r>
            <a:endParaRPr lang="en-US" sz="5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8" y="477795"/>
            <a:ext cx="3771520" cy="4985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946" y="1555633"/>
            <a:ext cx="485162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86141" y="77685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05177" y="5071512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Ferramentas</a:t>
            </a: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 build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206663" y="2951864"/>
            <a:ext cx="1181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+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08442" y="5071512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Frameworks de build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749" y="3463771"/>
            <a:ext cx="2301875" cy="73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021" y="1905511"/>
            <a:ext cx="2390603" cy="748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30" y="1541798"/>
            <a:ext cx="2083906" cy="473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528" y="2534286"/>
            <a:ext cx="1076911" cy="1076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204" y="4001875"/>
            <a:ext cx="1459558" cy="56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86141" y="77685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24592" y="4538124"/>
            <a:ext cx="1561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Automação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943166" y="2592902"/>
            <a:ext cx="5385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+</a:t>
            </a:r>
            <a:endParaRPr lang="en-US" sz="5000" b="1" dirty="0"/>
          </a:p>
        </p:txBody>
      </p:sp>
      <p:sp>
        <p:nvSpPr>
          <p:cNvPr id="19" name="Rectangle 18"/>
          <p:cNvSpPr/>
          <p:nvPr/>
        </p:nvSpPr>
        <p:spPr>
          <a:xfrm>
            <a:off x="2498194" y="4701682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Frameworks de 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4" y="2739986"/>
            <a:ext cx="1459558" cy="567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86" y="2745651"/>
            <a:ext cx="2372355" cy="5562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5026157" y="845418"/>
            <a:ext cx="18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Demo!</a:t>
            </a:r>
            <a:endParaRPr lang="en-US" sz="4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86141" y="77685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941"/>
            <a:ext cx="4316810" cy="4663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070" t="7380" r="7232" b="5390"/>
          <a:stretch/>
        </p:blipFill>
        <p:spPr>
          <a:xfrm>
            <a:off x="2158405" y="1829606"/>
            <a:ext cx="4007873" cy="4453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80" y="3575477"/>
            <a:ext cx="6976533" cy="25374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544407" y="61941"/>
            <a:ext cx="1323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20256" y="5079957"/>
            <a:ext cx="1846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Orquestração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218694" y="2495819"/>
            <a:ext cx="1181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+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39956" y="5079957"/>
            <a:ext cx="2699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Frameworks de teste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60" y="947078"/>
            <a:ext cx="20320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71" y="2321759"/>
            <a:ext cx="964378" cy="964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477" y="3848018"/>
            <a:ext cx="833967" cy="833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449" y="947078"/>
            <a:ext cx="2083906" cy="4736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947" y="2229081"/>
            <a:ext cx="1076911" cy="10769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623" y="4114379"/>
            <a:ext cx="1459558" cy="5676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13" y="-9800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0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62321" y="4790294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Orquestração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3844552" y="2730536"/>
            <a:ext cx="1181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+</a:t>
            </a:r>
            <a:endParaRPr lang="en-US" sz="5000" b="1" dirty="0"/>
          </a:p>
        </p:txBody>
      </p:sp>
      <p:sp>
        <p:nvSpPr>
          <p:cNvPr id="19" name="Rectangle 18"/>
          <p:cNvSpPr/>
          <p:nvPr/>
        </p:nvSpPr>
        <p:spPr>
          <a:xfrm>
            <a:off x="993469" y="4790294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Frameworks de teste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19" y="2149634"/>
            <a:ext cx="964378" cy="9643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07" y="2877620"/>
            <a:ext cx="1459558" cy="5676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26157" y="845418"/>
            <a:ext cx="18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Demo!</a:t>
            </a:r>
            <a:endParaRPr lang="en-US" sz="4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176" y="3379643"/>
            <a:ext cx="743865" cy="86245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717030" y="4790294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Automação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30" y="2883285"/>
            <a:ext cx="2372355" cy="5562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extBox 23"/>
          <p:cNvSpPr txBox="1"/>
          <p:nvPr/>
        </p:nvSpPr>
        <p:spPr>
          <a:xfrm flipH="1">
            <a:off x="7629320" y="2730536"/>
            <a:ext cx="1181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/>
              <a:t>+</a:t>
            </a:r>
            <a:endParaRPr lang="en-US" sz="5000" b="1" dirty="0"/>
          </a:p>
        </p:txBody>
      </p:sp>
      <p:sp>
        <p:nvSpPr>
          <p:cNvPr id="26" name="Rectangle 25"/>
          <p:cNvSpPr/>
          <p:nvPr/>
        </p:nvSpPr>
        <p:spPr>
          <a:xfrm>
            <a:off x="10544407" y="61941"/>
            <a:ext cx="1323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13" y="-9800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99" y="369351"/>
            <a:ext cx="5871286" cy="2165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28" y="1544477"/>
            <a:ext cx="4076700" cy="393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23" y="2636677"/>
            <a:ext cx="4025900" cy="427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936" y="4281393"/>
            <a:ext cx="5187177" cy="240016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544407" y="61941"/>
            <a:ext cx="13230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13" y="-9800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7740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4" y="-1802068"/>
            <a:ext cx="1669479" cy="13877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86141" y="77685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5763933" y="2689164"/>
            <a:ext cx="1181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</a:rPr>
              <a:t>+</a:t>
            </a:r>
            <a:endParaRPr lang="en-US" sz="50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76768" y="5604801"/>
            <a:ext cx="2851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Ferramentas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27" y="1284153"/>
            <a:ext cx="1451310" cy="4837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845" y="2874937"/>
            <a:ext cx="2301875" cy="736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481" y="1974735"/>
            <a:ext cx="2390603" cy="748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488" y="3877146"/>
            <a:ext cx="2354589" cy="10201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58" y="1476958"/>
            <a:ext cx="2635283" cy="6179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858" y="3336503"/>
            <a:ext cx="2635283" cy="633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0858" y="2371167"/>
            <a:ext cx="2635283" cy="6064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239" y="4718842"/>
            <a:ext cx="735351" cy="73535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345" y="4601647"/>
            <a:ext cx="1003154" cy="10031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440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2296721"/>
            <a:ext cx="10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17" y="2305941"/>
            <a:ext cx="1080000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9" y="2159177"/>
            <a:ext cx="1373528" cy="1373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29" y="2305941"/>
            <a:ext cx="1080000" cy="108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3580" y="1158372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75651" y="1158372"/>
            <a:ext cx="902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1881" y="1167592"/>
            <a:ext cx="763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19929" y="1167592"/>
            <a:ext cx="108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14" y="2114634"/>
            <a:ext cx="1262087" cy="12620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25343" y="1167592"/>
            <a:ext cx="1117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Monitor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8" y="787471"/>
            <a:ext cx="5898670" cy="5898670"/>
          </a:xfrm>
          <a:prstGeom prst="rect">
            <a:avLst/>
          </a:prstGeom>
        </p:spPr>
      </p:pic>
      <p:sp>
        <p:nvSpPr>
          <p:cNvPr id="6" name="Double Bracket 5"/>
          <p:cNvSpPr/>
          <p:nvPr/>
        </p:nvSpPr>
        <p:spPr>
          <a:xfrm>
            <a:off x="6400800" y="1743444"/>
            <a:ext cx="5536367" cy="160059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41151" y="2343688"/>
            <a:ext cx="5396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Mas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na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minha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máquina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funciona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professora</a:t>
            </a: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!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4" y="-1802068"/>
            <a:ext cx="1669479" cy="13877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83" y="2933587"/>
            <a:ext cx="6324605" cy="14830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Rectangle 17"/>
          <p:cNvSpPr/>
          <p:nvPr/>
        </p:nvSpPr>
        <p:spPr>
          <a:xfrm>
            <a:off x="5026157" y="845418"/>
            <a:ext cx="1805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Demo!</a:t>
            </a:r>
            <a:endParaRPr lang="en-US" sz="4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7740"/>
            <a:ext cx="540000" cy="540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386141" y="77685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3896" y="883854"/>
            <a:ext cx="10278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Sobre</a:t>
            </a:r>
            <a:r>
              <a:rPr lang="en-US" sz="4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o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que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eu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NÃO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falei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hoje</a:t>
            </a:r>
            <a:endParaRPr lang="en-US" sz="4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3896" y="2671011"/>
            <a:ext cx="1040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Buzz words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: Continuous Integration, Continuous Build, Agile, Infrastructure as Code</a:t>
            </a: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Esse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é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o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único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jeito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fazer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isso</a:t>
            </a:r>
            <a:endParaRPr lang="en-US" sz="2000" dirty="0" smtClean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Você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precisa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implementar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todos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os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processos</a:t>
            </a:r>
            <a:endParaRPr lang="en-US" sz="2000" dirty="0" smtClean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Demos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Metricas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Monitoramento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e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colaboração</a:t>
            </a:r>
            <a:endParaRPr lang="en-US" sz="2000" dirty="0" smtClean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1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3896" y="883854"/>
            <a:ext cx="102782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O que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eu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gostaria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ter</a:t>
            </a:r>
            <a:r>
              <a:rPr lang="en-US" sz="4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falado</a:t>
            </a:r>
            <a:r>
              <a:rPr lang="en-US" sz="4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hoje</a:t>
            </a:r>
            <a:endParaRPr lang="en-US" sz="4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3896" y="2719138"/>
            <a:ext cx="61786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b="1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Cultura</a:t>
            </a:r>
            <a:r>
              <a:rPr lang="en-US" sz="2000" b="1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&gt; </a:t>
            </a:r>
            <a:r>
              <a:rPr lang="en-US" sz="2000" b="1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Ferramenta</a:t>
            </a:r>
            <a:endParaRPr lang="en-US" sz="2000" dirty="0" smtClean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Responsabilidade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+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Colaboração</a:t>
            </a:r>
            <a:endParaRPr lang="en-US" sz="2000" dirty="0" smtClean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pPr marL="342900" indent="-34290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Agilidade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(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putz</a:t>
            </a:r>
            <a:r>
              <a:rPr lang="mr-IN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.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Não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consegui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escapar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dessa</a:t>
            </a:r>
            <a:r>
              <a:rPr lang="en-US" sz="2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2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431" y="2228672"/>
            <a:ext cx="126913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?</a:t>
            </a:r>
            <a:endParaRPr lang="en-US" sz="15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2875" y="4629329"/>
            <a:ext cx="135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Perguntas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4737" y="44838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8813" y="4131016"/>
            <a:ext cx="10278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O que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é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DevOps? </a:t>
            </a:r>
            <a:b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</a:b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Uma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abordagem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prática</a:t>
            </a:r>
            <a:r>
              <a:rPr lang="en-US" sz="4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com </a:t>
            </a:r>
            <a:r>
              <a:rPr lang="en-US" sz="4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Bluemix</a:t>
            </a:r>
            <a:endParaRPr lang="en-US" sz="4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7685" y="5460722"/>
            <a:ext cx="293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paulocavoto@br.ibm.com</a:t>
            </a:r>
            <a:endParaRPr lang="en-US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1484" y="2887631"/>
            <a:ext cx="53960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  <a:hlinkClick r:id="rId2"/>
              </a:rPr>
              <a:t>http://www.cbr.com/when-we-first-met-when-did-uncle-ben-first-say-with-great-power-comes-great-responsibility/</a:t>
            </a:r>
            <a:endParaRPr lang="en-US" sz="2000" i="0" dirty="0" smtClean="0">
              <a:effectLst/>
              <a:latin typeface="Rockwell" charset="0"/>
              <a:ea typeface="Rockwell" charset="0"/>
              <a:cs typeface="Rockwel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hlinkClick r:id="rId3"/>
              </a:rPr>
              <a:t>https://guides.github.com/activities/hello-world/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Icons </a:t>
            </a:r>
            <a:r>
              <a:rPr lang="en-US" sz="2000" dirty="0"/>
              <a:t>made by </a:t>
            </a:r>
            <a:r>
              <a:rPr lang="en-US" sz="2000" dirty="0">
                <a:hlinkClick r:id="rId4" tooltip="Freepik"/>
              </a:rPr>
              <a:t>Freepik</a:t>
            </a:r>
            <a:r>
              <a:rPr lang="en-US" sz="2000" dirty="0"/>
              <a:t> from </a:t>
            </a:r>
            <a:r>
              <a:rPr lang="en-US" sz="2000" dirty="0">
                <a:hlinkClick r:id="rId5" tooltip="Flaticon"/>
              </a:rPr>
              <a:t>www.flaticon.com</a:t>
            </a:r>
            <a:r>
              <a:rPr lang="en-US" sz="2000" dirty="0"/>
              <a:t> </a:t>
            </a: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1442" y="926432"/>
            <a:ext cx="178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Fontes</a:t>
            </a:r>
            <a:r>
              <a:rPr lang="en-US" dirty="0" smtClean="0"/>
              <a:t> e </a:t>
            </a:r>
            <a:r>
              <a:rPr lang="en-US" dirty="0" err="1" smtClean="0"/>
              <a:t>creditos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915912" y="4185120"/>
            <a:ext cx="2346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Desenvolvedor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41564" y="4083804"/>
            <a:ext cx="1493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Sys Admin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13580" y="3930317"/>
            <a:ext cx="6581304" cy="16041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573447" y="3930317"/>
            <a:ext cx="4229532" cy="1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995" y="5993072"/>
            <a:ext cx="650240" cy="6502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2296721"/>
            <a:ext cx="1080000" cy="108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17" y="2305941"/>
            <a:ext cx="1080000" cy="108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9" y="2159177"/>
            <a:ext cx="1373528" cy="13735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29" y="2305941"/>
            <a:ext cx="1080000" cy="1080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13580" y="1158372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75651" y="1158372"/>
            <a:ext cx="902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11881" y="1167592"/>
            <a:ext cx="763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19929" y="1167592"/>
            <a:ext cx="108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14" y="2114634"/>
            <a:ext cx="1262087" cy="126208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0325343" y="1167592"/>
            <a:ext cx="1117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Monitor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88" y="2210893"/>
            <a:ext cx="2160000" cy="216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66" y="1879389"/>
            <a:ext cx="2823009" cy="2823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53" y="2228134"/>
            <a:ext cx="2125518" cy="21255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8088" y="4832881"/>
            <a:ext cx="2346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Desenvolvedor</a:t>
            </a:r>
            <a:endParaRPr lang="en-US" sz="2000" b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2054" y="4832881"/>
            <a:ext cx="20380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Sys Admin</a:t>
            </a:r>
            <a:endParaRPr lang="en-US" sz="2000" b="1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15" y="4953535"/>
            <a:ext cx="650240" cy="6502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416930" y="4683276"/>
            <a:ext cx="30767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i="0" dirty="0" err="1" smtClean="0">
                <a:effectLst/>
                <a:latin typeface="Rockwell" charset="0"/>
                <a:ea typeface="Rockwell" charset="0"/>
                <a:cs typeface="Rockwell" charset="0"/>
              </a:rPr>
              <a:t>Comunicação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  <a:p>
            <a:pPr marL="342900" indent="-342900"/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Colaboração</a:t>
            </a:r>
            <a:endParaRPr lang="en-US" sz="2000" dirty="0" smtClean="0">
              <a:latin typeface="Rockwell" charset="0"/>
              <a:ea typeface="Rockwell" charset="0"/>
              <a:cs typeface="Rockwell" charset="0"/>
            </a:endParaRPr>
          </a:p>
          <a:p>
            <a:pPr marL="342900" indent="-342900"/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Integração</a:t>
            </a:r>
            <a:endParaRPr lang="en-US" sz="2000" dirty="0" smtClean="0">
              <a:latin typeface="Rockwell" charset="0"/>
              <a:ea typeface="Rockwell" charset="0"/>
              <a:cs typeface="Rockwell" charset="0"/>
            </a:endParaRPr>
          </a:p>
          <a:p>
            <a:pPr marL="342900" indent="-342900"/>
            <a:r>
              <a:rPr lang="en-US" sz="2000" dirty="0" err="1" smtClean="0">
                <a:latin typeface="Rockwell" charset="0"/>
                <a:ea typeface="Rockwell" charset="0"/>
                <a:cs typeface="Rockwell" charset="0"/>
              </a:rPr>
              <a:t>Reponsabilidade</a:t>
            </a:r>
            <a:endParaRPr lang="en-US" sz="2000" dirty="0" smtClean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85" y="4400020"/>
            <a:ext cx="878635" cy="8786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86" y="4480387"/>
            <a:ext cx="864609" cy="86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58" y="5000071"/>
            <a:ext cx="696725" cy="87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84" y="5359022"/>
            <a:ext cx="604979" cy="87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86" y="5519755"/>
            <a:ext cx="817539" cy="878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2296721"/>
            <a:ext cx="1080000" cy="108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17" y="2305941"/>
            <a:ext cx="1080000" cy="108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9" y="2159177"/>
            <a:ext cx="1373528" cy="13735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29" y="2305941"/>
            <a:ext cx="1080000" cy="1080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13580" y="1158372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75651" y="1158372"/>
            <a:ext cx="902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11881" y="1167592"/>
            <a:ext cx="763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19929" y="1167592"/>
            <a:ext cx="108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14" y="2114634"/>
            <a:ext cx="1262087" cy="126208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325343" y="1167592"/>
            <a:ext cx="1117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Monitor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5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888" y="3879717"/>
            <a:ext cx="10278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”Com </a:t>
            </a:r>
            <a:r>
              <a:rPr lang="en-US" sz="4000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grandes</a:t>
            </a:r>
            <a:r>
              <a:rPr lang="en-US" sz="4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poderes</a:t>
            </a:r>
            <a:r>
              <a:rPr lang="en-US" sz="4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vêm</a:t>
            </a:r>
            <a:r>
              <a:rPr lang="en-US" sz="4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grandes</a:t>
            </a:r>
            <a:r>
              <a:rPr lang="en-US" sz="40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responsabilidades</a:t>
            </a:r>
            <a:r>
              <a:rPr lang="en-US" sz="4000" dirty="0" smtClean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”</a:t>
            </a:r>
            <a:endParaRPr lang="en-US" sz="4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22695" y="5399871"/>
            <a:ext cx="21226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500" dirty="0" err="1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Tio</a:t>
            </a:r>
            <a:r>
              <a:rPr lang="fi-FI" sz="2500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 Ben, 1987</a:t>
            </a:r>
            <a:endParaRPr lang="en-US" sz="25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3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854204" y="3154271"/>
            <a:ext cx="5757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4000" dirty="0" err="1" smtClean="0">
                <a:latin typeface="Rockwell" charset="0"/>
                <a:ea typeface="Rockwell" charset="0"/>
                <a:cs typeface="Rockwell" charset="0"/>
              </a:rPr>
              <a:t>Automação</a:t>
            </a:r>
            <a:r>
              <a:rPr lang="en-US" sz="4000" dirty="0" smtClean="0">
                <a:latin typeface="Rockwell" charset="0"/>
                <a:ea typeface="Rockwell" charset="0"/>
                <a:cs typeface="Rockwell" charset="0"/>
              </a:rPr>
              <a:t> e </a:t>
            </a:r>
            <a:r>
              <a:rPr lang="en-US" sz="4000" dirty="0" err="1" smtClean="0">
                <a:latin typeface="Rockwell" charset="0"/>
                <a:ea typeface="Rockwell" charset="0"/>
                <a:cs typeface="Rockwell" charset="0"/>
              </a:rPr>
              <a:t>Cultura</a:t>
            </a:r>
            <a:endParaRPr lang="en-US" sz="4000" dirty="0" smtClean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90" y="2499032"/>
            <a:ext cx="878635" cy="8786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91" y="2579399"/>
            <a:ext cx="864609" cy="864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63" y="3099083"/>
            <a:ext cx="696725" cy="87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89" y="3458034"/>
            <a:ext cx="604979" cy="87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291" y="3618767"/>
            <a:ext cx="817539" cy="8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2296721"/>
            <a:ext cx="10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17" y="2305941"/>
            <a:ext cx="1080000" cy="10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9" y="2159177"/>
            <a:ext cx="1373528" cy="1373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29" y="2305941"/>
            <a:ext cx="1080000" cy="108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3580" y="1158372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75651" y="1158372"/>
            <a:ext cx="902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Build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1881" y="1167592"/>
            <a:ext cx="763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Test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19929" y="1167592"/>
            <a:ext cx="108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 smtClean="0">
                <a:effectLst/>
                <a:latin typeface="Rockwell" charset="0"/>
                <a:ea typeface="Rockwell" charset="0"/>
                <a:cs typeface="Rockwell" charset="0"/>
              </a:rPr>
              <a:t>Deploy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814" y="2114634"/>
            <a:ext cx="1262087" cy="12620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325343" y="1167592"/>
            <a:ext cx="1117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effectLst/>
                <a:latin typeface="Rockwell" charset="0"/>
                <a:ea typeface="Rockwell" charset="0"/>
                <a:cs typeface="Rockwell" charset="0"/>
              </a:rPr>
              <a:t>Monitor</a:t>
            </a:r>
            <a:endParaRPr lang="en-US" sz="2000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5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4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113" y="61941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94" y="-1581935"/>
            <a:ext cx="1669479" cy="1387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687" y="1433091"/>
            <a:ext cx="841093" cy="699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352" y="2577389"/>
            <a:ext cx="1441744" cy="39608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11166" y="5025690"/>
            <a:ext cx="1535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Controle</a:t>
            </a: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Versão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7104" y="255216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smtClean="0">
                <a:solidFill>
                  <a:schemeClr val="bg1"/>
                </a:solidFill>
              </a:rPr>
              <a:t>+</a:t>
            </a:r>
            <a:endParaRPr lang="en-US" sz="5000" b="1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1185" y="2566628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smtClean="0">
                <a:solidFill>
                  <a:schemeClr val="bg1"/>
                </a:solidFill>
              </a:rPr>
              <a:t>+</a:t>
            </a:r>
            <a:endParaRPr lang="en-US" sz="5000" b="1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349290" y="5333466"/>
            <a:ext cx="703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IDE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047809" y="4871801"/>
            <a:ext cx="3549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Processo</a:t>
            </a: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controle</a:t>
            </a: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de </a:t>
            </a:r>
            <a:r>
              <a:rPr lang="en-US" sz="2000" i="0" dirty="0" err="1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versão</a:t>
            </a: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 </a:t>
            </a:r>
            <a:b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</a:br>
            <a:r>
              <a:rPr lang="en-US" sz="2000" i="0" dirty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(branches)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61" y="1160971"/>
            <a:ext cx="938531" cy="93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94" y="3713062"/>
            <a:ext cx="1711666" cy="4022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262" y="2507717"/>
            <a:ext cx="797130" cy="7971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8501" y="2509084"/>
            <a:ext cx="3638118" cy="18190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239" y="3332609"/>
            <a:ext cx="2016757" cy="71697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032254" y="77684"/>
            <a:ext cx="1805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smtClean="0">
                <a:solidFill>
                  <a:schemeClr val="bg1"/>
                </a:solidFill>
                <a:effectLst/>
                <a:latin typeface="Rockwell" charset="0"/>
                <a:ea typeface="Rockwell" charset="0"/>
                <a:cs typeface="Rockwell" charset="0"/>
              </a:rPr>
              <a:t>Develop</a:t>
            </a:r>
            <a:endParaRPr lang="en-US" sz="2000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231</Words>
  <Application>Microsoft Macintosh PowerPoint</Application>
  <PresentationFormat>Widescreen</PresentationFormat>
  <Paragraphs>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Rockwell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PAULO HENRIQUE DE Cavoto</dc:creator>
  <cp:lastModifiedBy>PAULO HENRIQUE DE Cavoto</cp:lastModifiedBy>
  <cp:revision>49</cp:revision>
  <dcterms:created xsi:type="dcterms:W3CDTF">2017-09-11T19:18:19Z</dcterms:created>
  <dcterms:modified xsi:type="dcterms:W3CDTF">2017-09-15T11:53:40Z</dcterms:modified>
</cp:coreProperties>
</file>